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345" r:id="rId4"/>
    <p:sldId id="260" r:id="rId5"/>
    <p:sldId id="324" r:id="rId6"/>
    <p:sldId id="344" r:id="rId7"/>
    <p:sldId id="259" r:id="rId8"/>
    <p:sldId id="325" r:id="rId9"/>
    <p:sldId id="326" r:id="rId10"/>
    <p:sldId id="334" r:id="rId11"/>
    <p:sldId id="328" r:id="rId12"/>
    <p:sldId id="327" r:id="rId13"/>
    <p:sldId id="348" r:id="rId14"/>
    <p:sldId id="330" r:id="rId15"/>
    <p:sldId id="331" r:id="rId16"/>
    <p:sldId id="332" r:id="rId17"/>
    <p:sldId id="333" r:id="rId18"/>
    <p:sldId id="264" r:id="rId19"/>
    <p:sldId id="265" r:id="rId20"/>
    <p:sldId id="309" r:id="rId21"/>
    <p:sldId id="346" r:id="rId2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ucewan" initials="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8" autoAdjust="0"/>
    <p:restoredTop sz="96830" autoAdjust="0"/>
  </p:normalViewPr>
  <p:slideViewPr>
    <p:cSldViewPr snapToGrid="0">
      <p:cViewPr varScale="1">
        <p:scale>
          <a:sx n="83" d="100"/>
          <a:sy n="83" d="100"/>
        </p:scale>
        <p:origin x="142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96547A-7D80-44AA-830E-DE3EDD79FCEB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98A6F-89EA-42C7-B5A0-7E20C79C9B7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900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910A411B-E699-4CF8-B562-D8655FFF2D93}" type="datetimeFigureOut">
              <a:rPr lang="zh-CN" altLang="en-US" smtClean="0"/>
              <a:t>2021/5/24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BB181EC3-B970-42DE-ABA0-8C291F17E79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HTML5</a:t>
            </a:r>
            <a:r>
              <a:rPr lang="zh-CN" altLang="en-US" sz="4000" dirty="0"/>
              <a:t>前端课程导学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602040"/>
            <a:ext cx="9144000" cy="462887"/>
          </a:xfrm>
        </p:spPr>
        <p:txBody>
          <a:bodyPr>
            <a:normAutofit/>
          </a:bodyPr>
          <a:lstStyle/>
          <a:p>
            <a:r>
              <a:rPr lang="zh-CN" altLang="en-US" sz="1800" dirty="0"/>
              <a:t>思途教育</a:t>
            </a:r>
            <a:endParaRPr lang="en-US" altLang="zh-CN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编程学习七大误区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235080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+mj-lt"/>
              <a:buAutoNum type="alphaLcParenR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没有执行，就没有发言权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1752869"/>
            <a:ext cx="9143999" cy="783255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学习新知识想把这部分的理论全部掌握之后再去实践。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-1" y="2536124"/>
            <a:ext cx="9144000" cy="783255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在了解理论之后立即去实践，实践驱动理论学习，理论掌握的扎实不容易忘记。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编程学习七大误区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2700" y="1301335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lphaLcParenR" startAt="2"/>
            </a:pP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不要善于做笔记，作总结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" y="2049209"/>
            <a:ext cx="9143999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好记性不如赖笔头，前端知识繁杂多样，不可能完全记住。你今天看的东西，到了明天你会忘得一干二净，还得重头再来复习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-1" y="3346082"/>
            <a:ext cx="9144000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每一个人准备一个笔记本，将课堂上的知识点，记录下来，要把每天学到的知识，看完后，串一下，这样才能记得牢。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编程学习七大误区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lphaLcParenR" startAt="3"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不善于思考，遇到问题，首先想到问别人，没有排除错误的能力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" y="2228884"/>
            <a:ext cx="9143999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遇到问题，本来百度就可以解决这个问题，结果问别人，别人再查看代码，理解思路流程，浪费大量的时间精力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-88900" y="3512175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遇到问题是一个学习的机会，自己独立解决问题，有极大的满足感，且印象比较深刻。我们需要的是一种解决问题的能力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错误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找出原因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最快的时间解决掉。培养自己排除错误的能力和技巧，能够根据提示找出错误所在。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编程学习七大误区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72" y="1367140"/>
            <a:ext cx="8740426" cy="490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2766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编程学习七大误区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d)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眼高手低，不屑于做看似简单的事情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0" y="2190959"/>
            <a:ext cx="9143999" cy="12009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学会一点东西开始骄傲自满，做完练习题，不继续研究学习其他知识，自己满足。眼高手低，等到真正开始做的时候，并不是你想象的那样简单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-1" y="3751902"/>
            <a:ext cx="9144000" cy="906366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每天完成作业之后，利用剩余时间回顾总结，研究一些感兴趣的知识点。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编程学习七大误区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e)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没有耐心，怕麻烦，思考时间，不够长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1780426"/>
            <a:ext cx="9144000" cy="1521919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优秀的程序实际上都是调出来的！没有耐心是写不好程序的，任何程序开始都会有错误的，耐心寻找错误体现了一个人的编程素养，多思考，多去想，不断磨练。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编程学习七大误区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883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f)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学习死板，只限于课堂知识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1969974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多买点书，多看点视频，自我驱动式学习，老师讲到的学习，不是你学习能力强，利用有限的时间多学习。我们老师每次课程都会求变、更新。每年更新最新的前沿技术，你们更要自我学习，自我驱动。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41300" y="1630168"/>
            <a:ext cx="7404100" cy="660144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严重错误</a:t>
            </a:r>
            <a:endParaRPr lang="zh-CN" altLang="zh-CN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编程学习七大误区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883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g)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不看英文，只看中文，不会查阅文档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1" y="2959706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文文档一般更新速度很快，容易找到答案，中文翻译滞后，容易曲解原文意思。眼光放长远一些，如果你一直坚持英文，用不了多长时间，你会发现，英文也没那么难，相反你的水平要比只看中文的同学进步快的多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1694438"/>
            <a:ext cx="9143999" cy="12009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查阅文档发现是英文的不想看，只想找中文文档。翻阅文档看不明白，干脆不看，直接网上找教程。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2371726"/>
            <a:ext cx="9144000" cy="1325563"/>
          </a:xfrm>
        </p:spPr>
        <p:txBody>
          <a:bodyPr/>
          <a:lstStyle/>
          <a:p>
            <a:pPr algn="ctr"/>
            <a:r>
              <a:rPr lang="zh-CN" altLang="zh-CN" dirty="0"/>
              <a:t>学习方法与课堂记录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zh-CN" sz="2000" b="1" dirty="0">
                <a:solidFill>
                  <a:schemeClr val="bg2"/>
                </a:solidFill>
              </a:rPr>
              <a:t>学习方法与课堂记录</a:t>
            </a:r>
            <a:endParaRPr lang="zh-CN" altLang="en-US" sz="2000" b="1" dirty="0">
              <a:solidFill>
                <a:schemeClr val="bg2"/>
              </a:solidFill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25450" y="1038225"/>
            <a:ext cx="8274050" cy="5184776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重视基础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>
                <a:latin typeface="微软雅黑" panose="020B0503020204020204" pitchFamily="34" charset="-122"/>
              </a:rPr>
              <a:t>舍得投入，投入金钱和时间</a:t>
            </a:r>
            <a:r>
              <a:rPr lang="en-US" altLang="zh-CN" sz="1700" dirty="0">
                <a:latin typeface="微软雅黑" panose="020B0503020204020204" pitchFamily="34" charset="-122"/>
              </a:rPr>
              <a:t>——</a:t>
            </a:r>
            <a:r>
              <a:rPr lang="zh-CN" altLang="en-US" sz="1700" dirty="0">
                <a:latin typeface="微软雅黑" panose="020B0503020204020204" pitchFamily="34" charset="-122"/>
              </a:rPr>
              <a:t>一万小时理论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拒绝游戏，视频，</a:t>
            </a:r>
            <a:r>
              <a:rPr lang="en-US" altLang="zh-CN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QQ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聊天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>
                <a:latin typeface="微软雅黑" panose="020B0503020204020204" pitchFamily="34" charset="-122"/>
              </a:rPr>
              <a:t>学会享受写代码，完成程序你会收获小小的成就感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>
                <a:latin typeface="微软雅黑" panose="020B0503020204020204" pitchFamily="34" charset="-122"/>
              </a:rPr>
              <a:t>要有耐心</a:t>
            </a:r>
            <a:endParaRPr lang="en-US" altLang="zh-CN" sz="1700" dirty="0">
              <a:latin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>
                <a:latin typeface="微软雅黑" panose="020B0503020204020204" pitchFamily="34" charset="-122"/>
              </a:rPr>
              <a:t>学程序的时候，大部分时间是与错误、异常相伴的。不要幻想一下子就能将程序写对，优秀的程序实际上是不断重构（</a:t>
            </a:r>
            <a:r>
              <a:rPr lang="en-US" altLang="zh-CN" sz="1200" dirty="0">
                <a:latin typeface="微软雅黑" panose="020B0503020204020204" pitchFamily="34" charset="-122"/>
              </a:rPr>
              <a:t>refactor</a:t>
            </a:r>
            <a:r>
              <a:rPr lang="zh-CN" altLang="en-US" sz="1200" dirty="0">
                <a:latin typeface="微软雅黑" panose="020B0503020204020204" pitchFamily="34" charset="-122"/>
              </a:rPr>
              <a:t>）的过程。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>
                <a:latin typeface="微软雅黑" panose="020B0503020204020204" pitchFamily="34" charset="-122"/>
              </a:rPr>
              <a:t>不断回顾总结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>
                <a:latin typeface="微软雅黑" panose="020B0503020204020204" pitchFamily="34" charset="-122"/>
              </a:rPr>
              <a:t>英语读写的重要性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>
                <a:latin typeface="微软雅黑" panose="020B0503020204020204" pitchFamily="34" charset="-122"/>
              </a:rPr>
              <a:t>每天坚持写代码</a:t>
            </a: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6969" y="1335290"/>
            <a:ext cx="5755640" cy="4538129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微软雅黑" panose="020B0503020204020204" pitchFamily="34" charset="-122"/>
              </a:rPr>
              <a:t>鞠祥明</a:t>
            </a:r>
            <a:endParaRPr lang="en-US" altLang="zh-CN" sz="320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HTML5</a:t>
            </a:r>
            <a:r>
              <a:rPr lang="zh-CN" altLang="en-US" sz="2000" dirty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高级讲师</a:t>
            </a:r>
            <a:endParaRPr lang="en-US" altLang="zh-CN" sz="2000" dirty="0">
              <a:solidFill>
                <a:srgbClr val="00B0F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sz="320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年互联网开发经验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曾任多家公司前端主管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对移动端应用有深入的研究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精通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Node.js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React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Angular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等多种前沿编程技术。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主讲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全栈开发，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参与制定思途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前端课程体系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3.0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286126" y="2685636"/>
            <a:ext cx="4929808" cy="26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>
            <a:extLst>
              <a:ext uri="{FF2B5EF4-FFF2-40B4-BE49-F238E27FC236}">
                <a16:creationId xmlns:a16="http://schemas.microsoft.com/office/drawing/2014/main" id="{71DBB980-4F8B-4F0D-B058-66A533F4F5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14" y="1095145"/>
            <a:ext cx="2156732" cy="28756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732693" y="2647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/>
              <a:t>接受自己的普通，努力变得</a:t>
            </a:r>
            <a:r>
              <a:rPr lang="zh-CN" altLang="en-US" smtClean="0"/>
              <a:t>优秀</a:t>
            </a:r>
            <a:endParaRPr lang="zh-CN" altLang="en-US" sz="5400" dirty="0"/>
          </a:p>
        </p:txBody>
      </p:sp>
    </p:spTree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732693" y="2647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103978912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6969" y="1150625"/>
            <a:ext cx="5868886" cy="4907461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微软雅黑" panose="020B0503020204020204" pitchFamily="34" charset="-122"/>
              </a:rPr>
              <a:t>李文奇</a:t>
            </a:r>
            <a:endParaRPr lang="en-US" altLang="zh-CN" sz="320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HTML5</a:t>
            </a:r>
            <a:r>
              <a:rPr lang="zh-CN" altLang="en-US" sz="2000" dirty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高级讲师</a:t>
            </a:r>
            <a:endParaRPr lang="en-US" altLang="zh-CN" sz="2000" dirty="0">
              <a:solidFill>
                <a:srgbClr val="00B0F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sz="3200" dirty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毕业于山西大学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年编程经验，曾先后工作于顺丰、用友等大型互联网公司。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年授课经验，资深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讲师，丰富的授课经验，教授过近千学生，学生遍布北京、深圳、上海等地的国内名企。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擅长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服务端开发、 前端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react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等主流框架 ；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mongodb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SqlServer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 。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3304598" y="2436254"/>
            <a:ext cx="4929808" cy="26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1" descr="张一达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354" y="1410691"/>
            <a:ext cx="1973429" cy="2613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8076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0" y="2628900"/>
            <a:ext cx="9144000" cy="1543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2000" dirty="0"/>
              <a:t>培养基础扎实，拥有跨平台开发能力，有商业项目开发经验的全栈工程师 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</a:rPr>
              <a:t>教学目标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</a:rPr>
              <a:t>学员案例展示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98" y="807361"/>
            <a:ext cx="2677438" cy="41243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6" b="34411"/>
          <a:stretch>
            <a:fillRect/>
          </a:stretch>
        </p:blipFill>
        <p:spPr>
          <a:xfrm>
            <a:off x="3289339" y="826877"/>
            <a:ext cx="2814414" cy="42291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360" y="857250"/>
            <a:ext cx="1495256" cy="41987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文本框 24"/>
          <p:cNvSpPr txBox="1"/>
          <p:nvPr/>
        </p:nvSpPr>
        <p:spPr>
          <a:xfrm>
            <a:off x="328485" y="5230245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王鑫姿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青岛 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5.5K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355168" y="5230244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王唯强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杭州 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10K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103753" y="5168100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吕春亭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青岛 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7K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</a:rPr>
              <a:t>学员薪资展示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0" y="607060"/>
          <a:ext cx="9144000" cy="6224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3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046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72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425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829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998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班级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姓名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性别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学校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学历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公司名称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地区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公司性质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转正薪资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177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1607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吕春亭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枣庄学院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北京拓尔思股份有限公司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8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8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b">
                    <a:lnL>
                      <a:noFill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86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1607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王鑫资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深圳商联快付网络科技有限公司青岛办事处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有限责任公司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5500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1611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郑韦辰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德州职业技术学院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大专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山东神豪资产管理股份有限公司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5200管吃管住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1705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苗雪松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青岛黄海学院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青岛正能量科技有限公司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5000+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1705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金城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青岛滨海学院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大专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同程旅游网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333333"/>
                          </a:solidFill>
                          <a:ea typeface="微软雅黑" panose="020B0503020204020204" pitchFamily="34" charset="-122"/>
                        </a:rPr>
                        <a:t>集团公司</a:t>
                      </a:r>
                      <a:endParaRPr lang="en-US" altLang="en-US" sz="700" b="0">
                        <a:solidFill>
                          <a:srgbClr val="333333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1.3万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1705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刘鸿章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山景虚拟现实研究院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国企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腾秀旻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青岛农业大学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方建飞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泰山医学院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亨通光电股份有限公司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江苏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张弛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北京辰森世纪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田洛洛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九州通医药集团</a:t>
                      </a: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 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5000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14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秦相荣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山东英科医疗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4500-6000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王晓迪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北京辰森世纪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27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王彬馨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上海汉得信息技术股份有限公司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6000+吃住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张百惠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14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赵燕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北京拓尔思信息技术青岛公司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6000+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赵康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泰山科技学院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申孝辉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青岛民航凯亚公司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333333"/>
                          </a:solidFill>
                          <a:ea typeface="微软雅黑" panose="020B0503020204020204" pitchFamily="34" charset="-122"/>
                        </a:rPr>
                        <a:t>国企</a:t>
                      </a:r>
                      <a:endParaRPr lang="en-US" altLang="en-US" sz="700" b="0">
                        <a:solidFill>
                          <a:srgbClr val="333333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年薪7.2-12W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127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滕岱松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北京拓尔思信息技术青岛公司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6000+补贴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3511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战沙沙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泰山医学院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济南泰华智慧产业集团股份有限公司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5000+补贴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曾振银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青岛海程邦达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名企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5000-6000+补助700+提成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127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张佳明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青岛农业大学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武凤丽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九州通医药集团</a:t>
                      </a: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 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5000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臧思奥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369" y="1185303"/>
            <a:ext cx="3682630" cy="5506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</a:rPr>
              <a:t>在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</a:rPr>
              <a:t>4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</a:rPr>
              <a:t>个月的学习中，你将学到什么？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6017" y="1323980"/>
            <a:ext cx="340580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天实现商业化网页布局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高端网页交互效果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响应式网页布局</a:t>
            </a: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178"/>
          <a:stretch>
            <a:fillRect/>
          </a:stretch>
        </p:blipFill>
        <p:spPr>
          <a:xfrm>
            <a:off x="4055165" y="1185303"/>
            <a:ext cx="3021426" cy="55062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333" y="961589"/>
            <a:ext cx="2939910" cy="55526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</a:rPr>
              <a:t>在</a:t>
            </a: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</a:rPr>
              <a:t>4</a:t>
            </a:r>
            <a:r>
              <a:rPr lang="zh-CN" altLang="en-US" sz="2000" dirty="0">
                <a:solidFill>
                  <a:schemeClr val="bg1">
                    <a:lumMod val="95000"/>
                  </a:schemeClr>
                </a:solidFill>
              </a:rPr>
              <a:t>个月的学习中，你将学到什么？</a:t>
            </a: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280" y="3555974"/>
            <a:ext cx="5410054" cy="33206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0" name="矩形 29"/>
          <p:cNvSpPr/>
          <p:nvPr/>
        </p:nvSpPr>
        <p:spPr>
          <a:xfrm>
            <a:off x="0" y="1619064"/>
            <a:ext cx="4717451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nodejs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后端开发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大常规功能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商业网站全栈式项目开发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未来前端开发的主流架构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-MVVM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跨平台开发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APP-MUI/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小程序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717550" y="2371726"/>
            <a:ext cx="7886700" cy="1325563"/>
          </a:xfrm>
        </p:spPr>
        <p:txBody>
          <a:bodyPr/>
          <a:lstStyle/>
          <a:p>
            <a:pPr algn="ctr"/>
            <a:r>
              <a:rPr lang="zh-CN" altLang="en-US" dirty="0"/>
              <a:t>编程学习七大误区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756000" tIns="144000" rIns="144000" bIns="144000" numCol="1" rtlCol="0" anchor="ctr">
        <a:spAutoFit/>
      </a:bodyPr>
      <a:lstStyle>
        <a:defPPr>
          <a:defRPr sz="3200" dirty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</TotalTime>
  <Words>1292</Words>
  <Application>Microsoft Office PowerPoint</Application>
  <PresentationFormat>全屏显示(4:3)</PresentationFormat>
  <Paragraphs>286</Paragraphs>
  <Slides>21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宋体</vt:lpstr>
      <vt:lpstr>微软雅黑</vt:lpstr>
      <vt:lpstr>Arial</vt:lpstr>
      <vt:lpstr>Calibri</vt:lpstr>
      <vt:lpstr>Wingdings</vt:lpstr>
      <vt:lpstr>Office 主题​​</vt:lpstr>
      <vt:lpstr>HTML5前端课程导学</vt:lpstr>
      <vt:lpstr>PowerPoint 演示文稿</vt:lpstr>
      <vt:lpstr>PowerPoint 演示文稿</vt:lpstr>
      <vt:lpstr>教学目标</vt:lpstr>
      <vt:lpstr>学员案例展示</vt:lpstr>
      <vt:lpstr>学员薪资展示</vt:lpstr>
      <vt:lpstr>在4个月的学习中，你将学到什么？</vt:lpstr>
      <vt:lpstr>在4个月的学习中，你将学到什么？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学习方法与课堂记录</vt:lpstr>
      <vt:lpstr>学习方法与课堂记录</vt:lpstr>
      <vt:lpstr>接受自己的普通，努力变得优秀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WebGL-开启新的篇章</dc:title>
  <dc:creator>brucewan</dc:creator>
  <cp:lastModifiedBy>Administrator</cp:lastModifiedBy>
  <cp:revision>200</cp:revision>
  <dcterms:created xsi:type="dcterms:W3CDTF">2017-05-29T10:18:00Z</dcterms:created>
  <dcterms:modified xsi:type="dcterms:W3CDTF">2021-05-24T03:53:16Z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2052-10.8.2.6726</vt:lpwstr>
  </property>
</Properties>
</file>